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0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9824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4925" y="6524625"/>
            <a:ext cx="3960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ru-RU" sz="1600" dirty="0"/>
              <a:t>Стрелковый клуб «Робин Гуд», </a:t>
            </a:r>
            <a:r>
              <a:rPr lang="en-US" sz="1600" dirty="0"/>
              <a:t>robinclub.ru</a:t>
            </a:r>
            <a:endParaRPr lang="ru-RU" sz="1600" dirty="0"/>
          </a:p>
        </p:txBody>
      </p:sp>
      <p:pic>
        <p:nvPicPr>
          <p:cNvPr id="7" name="Рисунок 6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26000" cy="1371600"/>
          </a:xfrm>
          <a:prstGeom prst="rect">
            <a:avLst/>
          </a:prstGeom>
          <a:solidFill>
            <a:srgbClr val="7490A5"/>
          </a:solidFill>
          <a:ln>
            <a:solidFill>
              <a:srgbClr val="749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"/>
            <a:ext cx="8351838" cy="863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4400" dirty="0" smtClean="0">
                <a:solidFill>
                  <a:schemeClr val="tx1"/>
                </a:solidFill>
                <a:latin typeface="Calibri" pitchFamily="34" charset="0"/>
              </a:rPr>
              <a:t>Пневматический тир «За Родину!»</a:t>
            </a:r>
            <a:endParaRPr lang="ru-RU" sz="4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00200" y="990600"/>
            <a:ext cx="5410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 smtClean="0"/>
              <a:t>Посвящается Великой Победе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rv1\exchange\бизнес_план\ПНЕВМАТИЧЕСКИЙ тир\Презентация\Фото\IMG_8749_2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1524000"/>
            <a:ext cx="8208962" cy="4038601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Техническая </a:t>
            </a:r>
            <a:r>
              <a:rPr lang="ru-RU" sz="2800" dirty="0" smtClean="0"/>
              <a:t>информация </a:t>
            </a:r>
          </a:p>
          <a:p>
            <a:pPr algn="just"/>
            <a:endParaRPr lang="ru-RU" dirty="0" smtClean="0"/>
          </a:p>
          <a:p>
            <a:pPr lvl="1" algn="just"/>
            <a:r>
              <a:rPr lang="ru-RU" dirty="0" smtClean="0"/>
              <a:t>Габариты: ширина-3м.; длина-5м.; высота-2,3м.  </a:t>
            </a:r>
          </a:p>
          <a:p>
            <a:pPr lvl="1" algn="just"/>
            <a:endParaRPr lang="ru-RU" dirty="0" smtClean="0"/>
          </a:p>
          <a:p>
            <a:pPr lvl="1" algn="just"/>
            <a:r>
              <a:rPr lang="ru-RU" dirty="0" smtClean="0"/>
              <a:t>Масса </a:t>
            </a:r>
            <a:r>
              <a:rPr lang="ru-RU" dirty="0" smtClean="0"/>
              <a:t>в собранном виде - 800 кг. Объем - 6 куб.м.  </a:t>
            </a:r>
          </a:p>
          <a:p>
            <a:pPr lvl="1" algn="just"/>
            <a:endParaRPr lang="ru-RU" dirty="0" smtClean="0"/>
          </a:p>
          <a:p>
            <a:pPr lvl="1" algn="just"/>
            <a:r>
              <a:rPr lang="ru-RU" dirty="0" smtClean="0"/>
              <a:t>Требование </a:t>
            </a:r>
            <a:r>
              <a:rPr lang="ru-RU" dirty="0" smtClean="0"/>
              <a:t>к электричеству - напряжение 220 В / 50 ГЦ. </a:t>
            </a:r>
            <a:endParaRPr lang="ru-RU" dirty="0" smtClean="0"/>
          </a:p>
          <a:p>
            <a:pPr lvl="1" algn="just"/>
            <a:endParaRPr lang="ru-RU" dirty="0" smtClean="0"/>
          </a:p>
          <a:p>
            <a:pPr lvl="1" algn="just"/>
            <a:r>
              <a:rPr lang="ru-RU" dirty="0" smtClean="0"/>
              <a:t>Потребляемая </a:t>
            </a:r>
            <a:r>
              <a:rPr lang="ru-RU" dirty="0" smtClean="0"/>
              <a:t>мощность до 2,5 кВт.   </a:t>
            </a:r>
          </a:p>
          <a:p>
            <a:pPr lvl="1" algn="just"/>
            <a:endParaRPr lang="ru-RU" dirty="0" smtClean="0"/>
          </a:p>
          <a:p>
            <a:pPr lvl="1" algn="just"/>
            <a:r>
              <a:rPr lang="ru-RU" dirty="0" smtClean="0"/>
              <a:t>Время </a:t>
            </a:r>
            <a:r>
              <a:rPr lang="ru-RU" dirty="0" smtClean="0"/>
              <a:t>сборки - 12 часов силами 2 человек. Возможен шеф </a:t>
            </a:r>
            <a:r>
              <a:rPr lang="ru-RU" dirty="0" smtClean="0"/>
              <a:t>монтаж. </a:t>
            </a:r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rv1\exchange\бизнес_план\ПНЕВМАТИЧЕСКИЙ тир\Презентация\Фото\IMG_8773_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7016" y="5854148"/>
            <a:ext cx="8208962" cy="790575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Тир можно разместить в проходимом месте торгового центра </a:t>
            </a:r>
            <a:endParaRPr lang="ru-RU" dirty="0" smtClean="0"/>
          </a:p>
          <a:p>
            <a:pPr algn="ctr"/>
            <a:r>
              <a:rPr lang="ru-RU" dirty="0" smtClean="0"/>
              <a:t>или </a:t>
            </a:r>
            <a:r>
              <a:rPr lang="ru-RU" dirty="0" smtClean="0"/>
              <a:t>развлекательного комплекса.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1\exchange\бизнес_план\ПНЕВМАТИЧЕСКИЙ тир\Презентация\Фото\IMG_8671_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016" y="5854148"/>
            <a:ext cx="8208962" cy="790575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Все </a:t>
            </a:r>
            <a:r>
              <a:rPr lang="ru-RU" dirty="0" smtClean="0"/>
              <a:t>мишени в тире двигаются. </a:t>
            </a:r>
            <a:endParaRPr lang="ru-RU" dirty="0" smtClean="0"/>
          </a:p>
          <a:p>
            <a:pPr algn="ctr"/>
            <a:r>
              <a:rPr lang="ru-RU" dirty="0" smtClean="0"/>
              <a:t>Сценарий </a:t>
            </a:r>
            <a:r>
              <a:rPr lang="ru-RU" dirty="0" smtClean="0"/>
              <a:t>движения мишеней не повторяется. 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rv1\exchange\бизнес_план\ПНЕВМАТИЧЕСКИЙ тир\Презентация\Фото\IMG_8692_2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016" y="5854148"/>
            <a:ext cx="8208962" cy="790575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Инструктор </a:t>
            </a:r>
            <a:r>
              <a:rPr lang="ru-RU" dirty="0" smtClean="0"/>
              <a:t>теперь не </a:t>
            </a:r>
            <a:r>
              <a:rPr lang="ru-RU" dirty="0" smtClean="0"/>
              <a:t>поднимает мишени вручную. </a:t>
            </a:r>
            <a:endParaRPr lang="ru-RU" dirty="0" smtClean="0"/>
          </a:p>
          <a:p>
            <a:pPr algn="ctr"/>
            <a:r>
              <a:rPr lang="ru-RU" dirty="0" smtClean="0"/>
              <a:t>Весь </a:t>
            </a:r>
            <a:r>
              <a:rPr lang="ru-RU" dirty="0" smtClean="0"/>
              <a:t>процесс автоматизирован.  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v1\exchange\бизнес_план\ПНЕВМАТИЧЕСКИЙ тир\Презентация\Фото\IMG_8644_2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68"/>
            <a:ext cx="9144000" cy="6862168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016" y="5854148"/>
            <a:ext cx="8208962" cy="790575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Авансцена тира – это красочная панорама военных действий. </a:t>
            </a:r>
            <a:endParaRPr lang="ru-RU" dirty="0" smtClean="0"/>
          </a:p>
          <a:p>
            <a:pPr algn="ctr"/>
            <a:r>
              <a:rPr lang="ru-RU" dirty="0" smtClean="0"/>
              <a:t>В тире используется пневмоброня. Картинка задника не пострадает от пуль.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rv1\exchange\бизнес_план\ПНЕВМАТИЧЕСКИЙ тир\Презентация\Фото\IMG_8626_2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016" y="5854148"/>
            <a:ext cx="8208962" cy="790575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Продумана мотивирующая система призов. </a:t>
            </a:r>
            <a:endParaRPr lang="ru-RU" dirty="0" smtClean="0"/>
          </a:p>
          <a:p>
            <a:pPr algn="ctr"/>
            <a:r>
              <a:rPr lang="ru-RU" dirty="0" smtClean="0"/>
              <a:t>Клиент </a:t>
            </a:r>
            <a:r>
              <a:rPr lang="ru-RU" dirty="0" smtClean="0"/>
              <a:t>будет возвращаться в </a:t>
            </a:r>
            <a:r>
              <a:rPr lang="ru-RU" dirty="0" smtClean="0"/>
              <a:t>тир</a:t>
            </a:r>
            <a:r>
              <a:rPr lang="ru-RU" dirty="0" smtClean="0"/>
              <a:t>, чтобы выиграть суперприз</a:t>
            </a:r>
            <a:r>
              <a:rPr lang="ru-RU" dirty="0" smtClean="0"/>
              <a:t>.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Srv1\exchange\бизнес_план\ПНЕВМАТИЧЕСКИЙ тир\Презентация\Фото\IMG_8403_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6149" name="Picture 5" descr="\\Srv1\exchange\бизнес_план\ПНЕВМАТИЧЕСКИЙ тир\Презентация\Фото\IMG_8402_3_новый разм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0"/>
            <a:ext cx="4648200" cy="6858000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7016" y="5854148"/>
            <a:ext cx="8208962" cy="790575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В тире можно продавать пневматику. </a:t>
            </a:r>
            <a:endParaRPr lang="ru-RU" dirty="0" smtClean="0"/>
          </a:p>
          <a:p>
            <a:pPr algn="ctr"/>
            <a:r>
              <a:rPr lang="ru-RU" dirty="0" smtClean="0"/>
              <a:t>Расположите </a:t>
            </a:r>
            <a:r>
              <a:rPr lang="ru-RU" dirty="0" smtClean="0"/>
              <a:t>товар в витринах и получайте дополнительный доход.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rv1\exchange\бизнес_план\ПНЕВМАТИЧЕСКИЙ тир\Презентация\Фото\IMG_8767_5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016" y="5854148"/>
            <a:ext cx="8208962" cy="790575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Тир «За Родину!» - это конструктор. </a:t>
            </a:r>
            <a:endParaRPr lang="ru-RU" dirty="0" smtClean="0"/>
          </a:p>
          <a:p>
            <a:pPr algn="ctr"/>
            <a:r>
              <a:rPr lang="ru-RU" dirty="0" smtClean="0"/>
              <a:t>Соберите </a:t>
            </a:r>
            <a:r>
              <a:rPr lang="ru-RU" dirty="0" smtClean="0"/>
              <a:t>его сами по нашей инструкции и сэкономьте на монтаже.</a:t>
            </a: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rv1\exchange\бизнес_план\ПНЕВМАТИЧЕСКИЙ тир\Презентация\Фото\IMG_8665_2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016" y="5854148"/>
            <a:ext cx="8208962" cy="790575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Деятельность пневматического тира не требует лицензий и разрешений.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solidFill>
          <a:schemeClr val="bg1">
            <a:alpha val="63000"/>
          </a:schemeClr>
        </a:solidFill>
        <a:ln w="9525" algn="ctr">
          <a:noFill/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184</Words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Пневматический тир «За Родину!»</dc:title>
  <cp:lastModifiedBy>Emil</cp:lastModifiedBy>
  <cp:revision>12</cp:revision>
  <dcterms:modified xsi:type="dcterms:W3CDTF">2014-03-03T08:58:46Z</dcterms:modified>
</cp:coreProperties>
</file>